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DD3E-016B-43A9-B246-AD5E36A47913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3352C-8D71-4A8B-9DCA-A6DC252EE4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60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46063" y="561975"/>
            <a:ext cx="6389687" cy="3595688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257607" y="4325837"/>
            <a:ext cx="6339350" cy="5120129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 smtClean="0"/>
              <a:t>４つの質問のまとめ例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４つの質問を整理することにより大会の概要が見えてきます。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D5BA0-336B-4A31-AD9A-8B8E96BAF9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23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3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13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83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58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0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7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4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0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77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98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80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93C8-FACA-47F3-A3D2-020D0B532547}" type="datetimeFigureOut">
              <a:rPr kumimoji="1" lang="ja-JP" altLang="en-US" smtClean="0"/>
              <a:t>2015/11/28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6647-A849-48FC-B78C-48293631E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6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57240"/>
              </p:ext>
            </p:extLst>
          </p:nvPr>
        </p:nvGraphicFramePr>
        <p:xfrm>
          <a:off x="2121295" y="353387"/>
          <a:ext cx="7949411" cy="5825245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998701"/>
                <a:gridCol w="2716530"/>
                <a:gridCol w="4234180"/>
              </a:tblGrid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①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何の大会ですか？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JSAF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 全日本選手権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公認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)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-1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開催日数・日程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2016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8/8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～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15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クラス（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IRC,ORC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・・・）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IRC(</a:t>
                      </a:r>
                      <a:r>
                        <a:rPr kumimoji="1" lang="ja-JP" altLang="en-US" smtClean="0">
                          <a:solidFill>
                            <a:srgbClr val="000099"/>
                          </a:solidFill>
                        </a:rPr>
                        <a:t>グループ分けは自由</a:t>
                      </a:r>
                      <a:r>
                        <a:rPr kumimoji="1" lang="en-US" altLang="ja-JP" smtClean="0">
                          <a:solidFill>
                            <a:srgbClr val="000099"/>
                          </a:solidFill>
                        </a:rPr>
                        <a:t>)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-3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JSAF-OSR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カテゴリー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-4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レース数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最大・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日）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7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 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(1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日最大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レース）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-5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レースタイプ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インショア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6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 ディスタンス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-6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コースエリア・コース・距離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上下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・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ディスタンス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180NM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-7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参加定数見込み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艇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②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-8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参加資格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③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開催場所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011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④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-1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主催団体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48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④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-2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実行委員会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48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④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-3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レース委員会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48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④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-4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プロテスト委員会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48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000099"/>
                          </a:solidFill>
                        </a:rPr>
                        <a:t>④</a:t>
                      </a:r>
                      <a:r>
                        <a:rPr kumimoji="1" lang="en-US" altLang="ja-JP" dirty="0" smtClean="0">
                          <a:solidFill>
                            <a:srgbClr val="000099"/>
                          </a:solidFill>
                        </a:rPr>
                        <a:t>-5</a:t>
                      </a:r>
                      <a:endParaRPr kumimoji="1" lang="ja-JP" altLang="en-US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rgbClr val="000099"/>
                          </a:solidFill>
                        </a:rPr>
                        <a:t>イクイップメントインスペクター</a:t>
                      </a:r>
                      <a:endParaRPr kumimoji="1" lang="ja-JP" alt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適切に定めてください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685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179</Words>
  <Application>Microsoft Office PowerPoint</Application>
  <PresentationFormat>ワイド画面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Nobuo MIURA</dc:creator>
  <cp:lastModifiedBy>Nobuo MIURA</cp:lastModifiedBy>
  <cp:revision>2</cp:revision>
  <dcterms:created xsi:type="dcterms:W3CDTF">2015-11-28T11:20:05Z</dcterms:created>
  <dcterms:modified xsi:type="dcterms:W3CDTF">2015-11-28T11:25:51Z</dcterms:modified>
</cp:coreProperties>
</file>